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ab778e9c0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ab778e9c0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dab778e9c0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dab778e9c0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dab778e9c0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dab778e9c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ab778e9c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ab778e9c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dab778e9c0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dab778e9c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dab778e9c0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dab778e9c0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dab778e9c0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dab778e9c0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dab778e9c0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dab778e9c0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dab778e9c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dab778e9c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ab778e9c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ab778e9c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ab778e9c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ab778e9c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dab778e9c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dab778e9c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dab778e9c0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dab778e9c0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ab778e9c0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ab778e9c0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ab778e9c0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ab778e9c0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075" y="1484224"/>
            <a:ext cx="8069852" cy="21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21225"/>
            <a:ext cx="9144000" cy="4491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2"/>
          <p:cNvPicPr preferRelativeResize="0"/>
          <p:nvPr/>
        </p:nvPicPr>
        <p:blipFill rotWithShape="1">
          <a:blip r:embed="rId3">
            <a:alphaModFix/>
          </a:blip>
          <a:srcRect b="90591" l="44407" r="35490" t="0"/>
          <a:stretch/>
        </p:blipFill>
        <p:spPr>
          <a:xfrm>
            <a:off x="7305974" y="445025"/>
            <a:ext cx="1838026" cy="42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18184"/>
            <a:ext cx="9144001" cy="4507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461042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4"/>
          <p:cNvPicPr preferRelativeResize="0"/>
          <p:nvPr/>
        </p:nvPicPr>
        <p:blipFill rotWithShape="1">
          <a:blip r:embed="rId3">
            <a:alphaModFix/>
          </a:blip>
          <a:srcRect b="94658" l="32134" r="60069" t="0"/>
          <a:stretch/>
        </p:blipFill>
        <p:spPr>
          <a:xfrm>
            <a:off x="2564323" y="152400"/>
            <a:ext cx="659627" cy="25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5"/>
          <p:cNvPicPr preferRelativeResize="0"/>
          <p:nvPr/>
        </p:nvPicPr>
        <p:blipFill rotWithShape="1">
          <a:blip r:embed="rId3">
            <a:alphaModFix/>
          </a:blip>
          <a:srcRect b="39279" l="0" r="0" t="0"/>
          <a:stretch/>
        </p:blipFill>
        <p:spPr>
          <a:xfrm>
            <a:off x="152400" y="152400"/>
            <a:ext cx="8811176" cy="293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 rotWithShape="1">
          <a:blip r:embed="rId4">
            <a:alphaModFix/>
          </a:blip>
          <a:srcRect b="94658" l="32134" r="60069" t="0"/>
          <a:stretch/>
        </p:blipFill>
        <p:spPr>
          <a:xfrm>
            <a:off x="2638448" y="152400"/>
            <a:ext cx="659627" cy="2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 rotWithShape="1">
          <a:blip r:embed="rId3">
            <a:alphaModFix/>
          </a:blip>
          <a:srcRect b="0" l="0" r="0" t="12694"/>
          <a:stretch/>
        </p:blipFill>
        <p:spPr>
          <a:xfrm>
            <a:off x="166413" y="410875"/>
            <a:ext cx="8811176" cy="422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 rotWithShape="1">
          <a:blip r:embed="rId4">
            <a:alphaModFix/>
          </a:blip>
          <a:srcRect b="2666" l="3016" r="0" t="82137"/>
          <a:stretch/>
        </p:blipFill>
        <p:spPr>
          <a:xfrm>
            <a:off x="407625" y="3824275"/>
            <a:ext cx="8555949" cy="811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6"/>
          <p:cNvPicPr preferRelativeResize="0"/>
          <p:nvPr/>
        </p:nvPicPr>
        <p:blipFill rotWithShape="1">
          <a:blip r:embed="rId3">
            <a:alphaModFix/>
          </a:blip>
          <a:srcRect b="2515" l="0" r="0" t="0"/>
          <a:stretch/>
        </p:blipFill>
        <p:spPr>
          <a:xfrm>
            <a:off x="152400" y="152400"/>
            <a:ext cx="8461051" cy="47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6"/>
          <p:cNvPicPr preferRelativeResize="0"/>
          <p:nvPr/>
        </p:nvPicPr>
        <p:blipFill rotWithShape="1">
          <a:blip r:embed="rId4">
            <a:alphaModFix/>
          </a:blip>
          <a:srcRect b="0" l="0" r="7467" t="0"/>
          <a:stretch/>
        </p:blipFill>
        <p:spPr>
          <a:xfrm>
            <a:off x="122750" y="118275"/>
            <a:ext cx="8461052" cy="32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6"/>
          <p:cNvPicPr preferRelativeResize="0"/>
          <p:nvPr/>
        </p:nvPicPr>
        <p:blipFill rotWithShape="1">
          <a:blip r:embed="rId3">
            <a:alphaModFix/>
          </a:blip>
          <a:srcRect b="94658" l="32134" r="60069" t="0"/>
          <a:stretch/>
        </p:blipFill>
        <p:spPr>
          <a:xfrm>
            <a:off x="2727398" y="152413"/>
            <a:ext cx="659627" cy="258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50914"/>
                </a:solidFill>
              </a:rPr>
              <a:t>Novedades</a:t>
            </a:r>
            <a:endParaRPr>
              <a:solidFill>
                <a:srgbClr val="E50914"/>
              </a:solidFill>
            </a:endParaRPr>
          </a:p>
        </p:txBody>
      </p:sp>
      <p:grpSp>
        <p:nvGrpSpPr>
          <p:cNvPr id="152" name="Google Shape;152;p27"/>
          <p:cNvGrpSpPr/>
          <p:nvPr/>
        </p:nvGrpSpPr>
        <p:grpSpPr>
          <a:xfrm>
            <a:off x="1036050" y="1502180"/>
            <a:ext cx="6980530" cy="2924776"/>
            <a:chOff x="0" y="1131275"/>
            <a:chExt cx="9144001" cy="3831250"/>
          </a:xfrm>
        </p:grpSpPr>
        <p:pic>
          <p:nvPicPr>
            <p:cNvPr id="153" name="Google Shape;153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0" y="1591325"/>
              <a:ext cx="9144001" cy="105662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4" name="Google Shape;154;p27"/>
            <p:cNvGrpSpPr/>
            <p:nvPr/>
          </p:nvGrpSpPr>
          <p:grpSpPr>
            <a:xfrm>
              <a:off x="0" y="1131275"/>
              <a:ext cx="9144001" cy="3831250"/>
              <a:chOff x="0" y="1312275"/>
              <a:chExt cx="9144001" cy="3831250"/>
            </a:xfrm>
          </p:grpSpPr>
          <p:pic>
            <p:nvPicPr>
              <p:cNvPr id="155" name="Google Shape;155;p27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0" y="1674097"/>
                <a:ext cx="9143999" cy="246035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6" name="Google Shape;15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0" y="1312275"/>
                <a:ext cx="9144001" cy="3618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57" name="Google Shape;157;p27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0" y="4134466"/>
                <a:ext cx="9144001" cy="1009059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50914"/>
                </a:solidFill>
              </a:rPr>
              <a:t>Cambios en la página</a:t>
            </a:r>
            <a:endParaRPr>
              <a:solidFill>
                <a:srgbClr val="E50914"/>
              </a:solidFill>
            </a:endParaRPr>
          </a:p>
        </p:txBody>
      </p:sp>
      <p:sp>
        <p:nvSpPr>
          <p:cNvPr id="163" name="Google Shape;163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Tenemos la sección de Agregado esta semana, el cual es una sección con lo que netflix añade semanalmente, esto no considera lo que sale como estreno.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La sección de lo nuevo en Netflix, añade lo que sale este año como estreno, solo hay películas o series que se estrenaron en este mes.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Y por </a:t>
            </a:r>
            <a:r>
              <a:rPr lang="es">
                <a:solidFill>
                  <a:schemeClr val="lt1"/>
                </a:solidFill>
              </a:rPr>
              <a:t>último</a:t>
            </a:r>
            <a:r>
              <a:rPr lang="es">
                <a:solidFill>
                  <a:schemeClr val="lt1"/>
                </a:solidFill>
              </a:rPr>
              <a:t> encontramos una sección en gris con Proximamente, el cual te da la información de la película o </a:t>
            </a:r>
            <a:r>
              <a:rPr lang="es">
                <a:solidFill>
                  <a:schemeClr val="lt1"/>
                </a:solidFill>
              </a:rPr>
              <a:t>serie</a:t>
            </a:r>
            <a:r>
              <a:rPr lang="es">
                <a:solidFill>
                  <a:schemeClr val="lt1"/>
                </a:solidFill>
              </a:rPr>
              <a:t> que saldrá en un futuro.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50914"/>
                </a:solidFill>
                <a:highlight>
                  <a:schemeClr val="dk1"/>
                </a:highlight>
              </a:rPr>
              <a:t>Objetivo </a:t>
            </a:r>
            <a:r>
              <a:rPr lang="es">
                <a:solidFill>
                  <a:srgbClr val="E50914"/>
                </a:solidFill>
                <a:highlight>
                  <a:schemeClr val="dk1"/>
                </a:highlight>
              </a:rPr>
              <a:t>General</a:t>
            </a:r>
            <a:endParaRPr>
              <a:solidFill>
                <a:srgbClr val="E50914"/>
              </a:solidFill>
              <a:highlight>
                <a:schemeClr val="dk1"/>
              </a:highlight>
            </a:endParaRPr>
          </a:p>
        </p:txBody>
      </p:sp>
      <p:sp>
        <p:nvSpPr>
          <p:cNvPr id="60" name="Google Shape;60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Quién</a:t>
            </a:r>
            <a:r>
              <a:rPr lang="es">
                <a:solidFill>
                  <a:schemeClr val="lt1"/>
                </a:solidFill>
              </a:rPr>
              <a:t> no ha sufrido navegando por el contenido de netflix?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Actualmente netflix cuenta con tantas películas que es difícil saber </a:t>
            </a:r>
            <a:r>
              <a:rPr lang="es">
                <a:solidFill>
                  <a:schemeClr val="lt1"/>
                </a:solidFill>
              </a:rPr>
              <a:t>cuáles</a:t>
            </a:r>
            <a:r>
              <a:rPr lang="es">
                <a:solidFill>
                  <a:schemeClr val="lt1"/>
                </a:solidFill>
              </a:rPr>
              <a:t> </a:t>
            </a:r>
            <a:r>
              <a:rPr lang="es">
                <a:solidFill>
                  <a:schemeClr val="lt1"/>
                </a:solidFill>
              </a:rPr>
              <a:t>películas</a:t>
            </a:r>
            <a:r>
              <a:rPr lang="es">
                <a:solidFill>
                  <a:schemeClr val="lt1"/>
                </a:solidFill>
              </a:rPr>
              <a:t> son nuevas o se han agregado en estos momentos.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s">
                <a:solidFill>
                  <a:schemeClr val="lt1"/>
                </a:solidFill>
              </a:rPr>
              <a:t>Netflix cuenta con </a:t>
            </a:r>
            <a:r>
              <a:rPr lang="es">
                <a:solidFill>
                  <a:srgbClr val="E50914"/>
                </a:solidFill>
              </a:rPr>
              <a:t>Novedades populares</a:t>
            </a:r>
            <a:r>
              <a:rPr lang="es">
                <a:solidFill>
                  <a:schemeClr val="lt1"/>
                </a:solidFill>
              </a:rPr>
              <a:t> la cual se vé así: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75" y="2627752"/>
            <a:ext cx="7759725" cy="235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311700" y="385400"/>
            <a:ext cx="8520600" cy="41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Esto no es </a:t>
            </a:r>
            <a:r>
              <a:rPr lang="es">
                <a:solidFill>
                  <a:schemeClr val="lt1"/>
                </a:solidFill>
              </a:rPr>
              <a:t>relevante</a:t>
            </a:r>
            <a:r>
              <a:rPr lang="es">
                <a:solidFill>
                  <a:schemeClr val="lt1"/>
                </a:solidFill>
              </a:rPr>
              <a:t> para el espectador ya que es algo que puede ver en todos lados, y no </a:t>
            </a:r>
            <a:r>
              <a:rPr lang="es">
                <a:solidFill>
                  <a:schemeClr val="lt1"/>
                </a:solidFill>
              </a:rPr>
              <a:t>está</a:t>
            </a:r>
            <a:r>
              <a:rPr lang="es">
                <a:solidFill>
                  <a:schemeClr val="lt1"/>
                </a:solidFill>
              </a:rPr>
              <a:t> realmente actualizado, el plan de este proyecto es mejorar el sistema de Novedades Populares para que la información sea </a:t>
            </a:r>
            <a:r>
              <a:rPr lang="es">
                <a:solidFill>
                  <a:schemeClr val="lt1"/>
                </a:solidFill>
              </a:rPr>
              <a:t>más</a:t>
            </a:r>
            <a:r>
              <a:rPr lang="es">
                <a:solidFill>
                  <a:schemeClr val="lt1"/>
                </a:solidFill>
              </a:rPr>
              <a:t> precisa para el usuario siguiendo la temática de NETFLIX.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/>
          </a:blip>
          <a:srcRect b="8445" l="0" r="0" t="3580"/>
          <a:stretch/>
        </p:blipFill>
        <p:spPr>
          <a:xfrm>
            <a:off x="3943275" y="1712025"/>
            <a:ext cx="5031926" cy="33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3979075" y="4795175"/>
            <a:ext cx="426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Prototipo no imagen final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50914"/>
                </a:solidFill>
              </a:rPr>
              <a:t>Definición del </a:t>
            </a:r>
            <a:r>
              <a:rPr lang="es">
                <a:solidFill>
                  <a:srgbClr val="E50914"/>
                </a:solidFill>
              </a:rPr>
              <a:t>sistema</a:t>
            </a:r>
            <a:endParaRPr>
              <a:solidFill>
                <a:srgbClr val="E50914"/>
              </a:solidFill>
            </a:endParaRPr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Para este proyecto se </a:t>
            </a:r>
            <a:r>
              <a:rPr lang="es">
                <a:solidFill>
                  <a:schemeClr val="lt1"/>
                </a:solidFill>
              </a:rPr>
              <a:t>replicará</a:t>
            </a:r>
            <a:r>
              <a:rPr lang="es">
                <a:solidFill>
                  <a:schemeClr val="lt1"/>
                </a:solidFill>
              </a:rPr>
              <a:t> la página de Netflix, su inicio de </a:t>
            </a:r>
            <a:r>
              <a:rPr lang="es">
                <a:solidFill>
                  <a:schemeClr val="lt1"/>
                </a:solidFill>
              </a:rPr>
              <a:t>sesión</a:t>
            </a:r>
            <a:r>
              <a:rPr lang="es">
                <a:solidFill>
                  <a:schemeClr val="lt1"/>
                </a:solidFill>
              </a:rPr>
              <a:t>, la creación de usuario, la información de planes y las páginas de Inicio, Serie, Peliculas.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Nos centraremos en la parte de</a:t>
            </a:r>
            <a:r>
              <a:rPr lang="es">
                <a:solidFill>
                  <a:srgbClr val="E50914"/>
                </a:solidFill>
              </a:rPr>
              <a:t> Novedades populares</a:t>
            </a:r>
            <a:r>
              <a:rPr lang="es">
                <a:solidFill>
                  <a:schemeClr val="lt1"/>
                </a:solidFill>
              </a:rPr>
              <a:t>, la cuales haremos un rediseño de esta para mostrar lo que va a salir y lo que acaba de salir.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50914"/>
                </a:solidFill>
                <a:highlight>
                  <a:schemeClr val="dk1"/>
                </a:highlight>
              </a:rPr>
              <a:t>Usuario final</a:t>
            </a:r>
            <a:endParaRPr>
              <a:solidFill>
                <a:srgbClr val="E50914"/>
              </a:solidFill>
              <a:highlight>
                <a:schemeClr val="dk1"/>
              </a:highlight>
            </a:endParaRPr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154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chemeClr val="lt1"/>
                </a:solidFill>
              </a:rPr>
              <a:t>Nuestro usuario final es realmente todos los usuarios de Netflix, </a:t>
            </a:r>
            <a:r>
              <a:rPr lang="es">
                <a:solidFill>
                  <a:schemeClr val="lt1"/>
                </a:solidFill>
              </a:rPr>
              <a:t>dándole</a:t>
            </a:r>
            <a:r>
              <a:rPr lang="es">
                <a:solidFill>
                  <a:schemeClr val="lt1"/>
                </a:solidFill>
              </a:rPr>
              <a:t> preferencia a los usuarios que son fanáticos de las películas y buscan ver el 100% de las películas 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9545" y="2202222"/>
            <a:ext cx="3433829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50914"/>
                </a:solidFill>
              </a:rPr>
              <a:t>Prototipo</a:t>
            </a:r>
            <a:endParaRPr>
              <a:solidFill>
                <a:srgbClr val="E50914"/>
              </a:solidFill>
            </a:endParaRPr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En este prototipo se utiliza </a:t>
            </a:r>
            <a:r>
              <a:rPr lang="es">
                <a:solidFill>
                  <a:srgbClr val="E50914"/>
                </a:solidFill>
              </a:rPr>
              <a:t>PHP</a:t>
            </a:r>
            <a:r>
              <a:rPr lang="es">
                <a:solidFill>
                  <a:schemeClr val="lt1"/>
                </a:solidFill>
              </a:rPr>
              <a:t> para el guardado de información de usuario, </a:t>
            </a:r>
            <a:r>
              <a:rPr lang="es">
                <a:solidFill>
                  <a:schemeClr val="lt1"/>
                </a:solidFill>
              </a:rPr>
              <a:t>también</a:t>
            </a:r>
            <a:r>
              <a:rPr lang="es">
                <a:solidFill>
                  <a:schemeClr val="lt1"/>
                </a:solidFill>
              </a:rPr>
              <a:t> de ahí se obtienen las </a:t>
            </a:r>
            <a:r>
              <a:rPr lang="es">
                <a:solidFill>
                  <a:schemeClr val="lt1"/>
                </a:solidFill>
              </a:rPr>
              <a:t>imágenes</a:t>
            </a:r>
            <a:r>
              <a:rPr lang="es">
                <a:solidFill>
                  <a:schemeClr val="lt1"/>
                </a:solidFill>
              </a:rPr>
              <a:t> y las actualizaciones de lo que es nuevo y lo que está por salir.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b="0" l="1931" r="0" t="0"/>
          <a:stretch/>
        </p:blipFill>
        <p:spPr>
          <a:xfrm>
            <a:off x="6988925" y="2030275"/>
            <a:ext cx="1923100" cy="287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 rotWithShape="1">
          <a:blip r:embed="rId4">
            <a:alphaModFix/>
          </a:blip>
          <a:srcRect b="8446" l="0" r="0" t="49531"/>
          <a:stretch/>
        </p:blipFill>
        <p:spPr>
          <a:xfrm>
            <a:off x="793425" y="2720000"/>
            <a:ext cx="5031926" cy="1586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E50914"/>
                </a:solidFill>
              </a:rPr>
              <a:t>Base de datos</a:t>
            </a:r>
            <a:endParaRPr>
              <a:solidFill>
                <a:srgbClr val="E50914"/>
              </a:solidFill>
            </a:endParaRPr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Se utiliza </a:t>
            </a:r>
            <a:r>
              <a:rPr lang="es">
                <a:solidFill>
                  <a:srgbClr val="E50914"/>
                </a:solidFill>
              </a:rPr>
              <a:t>XAMPP </a:t>
            </a:r>
            <a:r>
              <a:rPr lang="es">
                <a:solidFill>
                  <a:schemeClr val="lt1"/>
                </a:solidFill>
              </a:rPr>
              <a:t>para conectar PHP con MySQL el cual corre en un servidor Apache local.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1"/>
                </a:solidFill>
              </a:rPr>
              <a:t>Y utilizamos PHPMyAdmin para la creación y mantenimiento de la base de datos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 rotWithShape="1">
          <a:blip r:embed="rId3">
            <a:alphaModFix/>
          </a:blip>
          <a:srcRect b="22911" l="58424" r="16171" t="20489"/>
          <a:stretch/>
        </p:blipFill>
        <p:spPr>
          <a:xfrm>
            <a:off x="5585000" y="2911125"/>
            <a:ext cx="3321851" cy="208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50" y="3352272"/>
            <a:ext cx="5499250" cy="16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975" y="282375"/>
            <a:ext cx="7451302" cy="465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8" name="Google Shape;10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925" y="321963"/>
            <a:ext cx="8620376" cy="449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